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80" r:id="rId2"/>
    <p:sldId id="279" r:id="rId3"/>
    <p:sldId id="276" r:id="rId4"/>
    <p:sldId id="281" r:id="rId5"/>
    <p:sldId id="282" r:id="rId6"/>
    <p:sldId id="283" r:id="rId7"/>
    <p:sldId id="284" r:id="rId8"/>
    <p:sldId id="285" r:id="rId9"/>
    <p:sldId id="286" r:id="rId10"/>
    <p:sldId id="287" r:id="rId11"/>
    <p:sldId id="288" r:id="rId12"/>
    <p:sldId id="289" r:id="rId13"/>
    <p:sldId id="304" r:id="rId14"/>
    <p:sldId id="291" r:id="rId15"/>
    <p:sldId id="290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0" d="100"/>
          <a:sy n="70" d="100"/>
        </p:scale>
        <p:origin x="-51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0F8AA6-F189-BE48-B749-541F70EE785F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7033F24-EC7F-D14C-AA24-5C8908674CF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419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2FEBEF-F903-E443-AE17-1C77BAC5F287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5BBADEC-F29D-9044-8D4C-DD4553533E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08773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BBADEC-F29D-9044-8D4C-DD4553533EE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802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25E1A3-4494-47C1-AD5B-8445F4C674D1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159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D3F25-61EC-4F6D-BDED-86BD63F5A2B5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966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CCD42-D8A5-4740-A9C8-8B84FBFF2C72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9921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9DE0CF-FD8F-4105-8575-CB32DC3454A3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627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8437FA-F631-4EA2-8434-F8B6D54C7AC0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76776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378BFB-C43C-4374-86DA-D1C17DD69FF8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205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68545F-8C42-44CC-9ED5-483310D993B1}" type="datetime1">
              <a:rPr lang="en-US" smtClean="0"/>
              <a:t>8/23/2011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6050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C0829C-00E9-450E-AA24-FFB32030F250}" type="datetime1">
              <a:rPr lang="en-US" smtClean="0"/>
              <a:t>8/23/2011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6904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7F4BD2-612F-46DF-8F6E-1B59BEBB3F1B}" type="datetime1">
              <a:rPr lang="en-US" smtClean="0"/>
              <a:t>8/23/2011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58256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AAC5D4-C9FB-4285-BC3A-CCCD01473C36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5227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85F060-87D0-41E0-ACB0-ED54B719873B}" type="datetime1">
              <a:rPr lang="en-US" smtClean="0"/>
              <a:t>8/23/2011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256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D6B0D6-7B14-406F-AA88-9A61379092E6}" type="datetime1">
              <a:rPr lang="en-US" smtClean="0"/>
              <a:t>8/23/2011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C8BE5-2499-7547-BAD8-76DD50E60B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069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3274581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198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0198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724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772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98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10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38800" y="36985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49169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336511" y="49169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33651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331827" y="369855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417427" y="229953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0362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978415" y="350304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064015" y="49169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2978415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280117" y="214989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2064015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589283" y="214989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105400" y="214989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2409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7684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49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13</a:t>
            </a:fld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817381" y="19996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262363" y="19996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224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14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1242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2176763" y="215405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836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15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186306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2817381" y="19996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262363" y="199960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746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16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1262363" y="463215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262363" y="8162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2805275" y="3853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667000" y="16461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312215" y="21033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262363" y="21033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312215" y="463215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7312215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7312215" y="81624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887622" y="3853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887622" y="164612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635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556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18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6394006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37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19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2176763" y="490801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65532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79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0049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2376507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7338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5638800" y="30869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60353" y="16257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7060353" y="30654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17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20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68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53200" y="2830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21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54692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4676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67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22236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54692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4900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7164873" y="485524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22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5638800" y="485524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767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470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23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250473" y="4505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06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38800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54692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194144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9414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22236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54692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94144" y="2903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17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25</a:t>
            </a:fld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767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482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38800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54692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94144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22236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54692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94144" y="290312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208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27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716487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716487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/>
          <p:cNvSpPr/>
          <p:nvPr/>
        </p:nvSpPr>
        <p:spPr>
          <a:xfrm>
            <a:off x="5638800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Oval 22"/>
          <p:cNvSpPr/>
          <p:nvPr/>
        </p:nvSpPr>
        <p:spPr>
          <a:xfrm>
            <a:off x="7164873" y="47453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087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2360181" y="260825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858000" y="23730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3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3544100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198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3455804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796671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772400" y="361219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7724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537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47721" y="2830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53200" y="2830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4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4676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67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6807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47721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5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50027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17381" y="5002793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010400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938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6553200" y="28302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6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56388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54692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562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467600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467600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22236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954692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51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210143" y="356816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7</a:t>
            </a:fld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954692" y="42820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7171131" y="78935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7210143" y="493414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210143" y="2145082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122236" y="2889344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1458639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464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47721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5638800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8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3731781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821599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525597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5638800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6821599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525597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230888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731781" y="358532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81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1262363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1st Gr: Dot Images Counting All/Counting On:  Set A</a:t>
            </a:r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126236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7C8BE5-2499-7547-BAD8-76DD50E60B00}" type="slidenum">
              <a:rPr lang="en-US" smtClean="0"/>
              <a:t>9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1262363" y="47453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17381" y="47453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2817381" y="3396555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6376843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716487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817381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/>
          <p:cNvSpPr/>
          <p:nvPr/>
        </p:nvSpPr>
        <p:spPr>
          <a:xfrm>
            <a:off x="1262363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2817381" y="799081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2055381" y="5659777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5638800" y="2042116"/>
            <a:ext cx="914400" cy="914400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22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351</Words>
  <Application>Microsoft Office PowerPoint</Application>
  <PresentationFormat>On-screen Show (4:3)</PresentationFormat>
  <Paragraphs>81</Paragraphs>
  <Slides>27</Slides>
  <Notes>27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Mary Elizabeth Mendenhall</dc:creator>
  <cp:lastModifiedBy>Mary Elizabeth Mendenhall</cp:lastModifiedBy>
  <cp:revision>27</cp:revision>
  <cp:lastPrinted>2011-07-24T03:45:41Z</cp:lastPrinted>
  <dcterms:created xsi:type="dcterms:W3CDTF">2011-07-24T03:35:18Z</dcterms:created>
  <dcterms:modified xsi:type="dcterms:W3CDTF">2011-08-23T22:32:10Z</dcterms:modified>
</cp:coreProperties>
</file>